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84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3A0D-ECFD-47E4-0DE0-AC3C49813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720B9-C826-EA01-6913-A3035BA26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F9E8-267D-EE1B-7E5F-26C384E3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1E320-2D5D-B0D3-8D2F-120464C2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6B03-1C36-057B-4222-FFC18BD8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31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EB37-D81D-843B-95CF-D1A90E30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89166-2156-063B-6C45-3C6F0781D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3C847-FC20-E4F2-1048-803256FA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E482B-F9B7-AB98-2088-21DD7ED6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D1137-DB95-8B9F-5009-73C11DB3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53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EA17A4-5A62-D973-AA47-1DC63B564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103AD-D8E7-73F2-3166-2E420DC75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F3B21-9781-DD9B-C946-6EF23667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26FDE-6975-E6E0-D924-F01014A4D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A6037-3F05-100B-6892-1A9707B6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8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35C4-1F59-38DE-F6E7-568DF749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F976F-3A50-7136-F404-575989AC3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57E17-9759-FE9B-0D25-05B3614A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7AD3-3BDC-65B2-05FC-30567163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D17E8-4B8A-3BA0-75B2-0A993BCB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96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4ECC-312F-7D88-9E01-46BD1D5D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F9BB2-EDE9-2B02-5A79-A9470F198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F6D3D-95A7-92AC-9A20-2D2395F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FBEC2-0FD4-CB26-6826-9728EB26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D36E3-A6DC-5A1C-F85A-3D3A7D11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2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B0F8-5A7A-93B3-C8C7-1ED58931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C11F-1E54-05D1-A3D3-52957C7F4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7B3DF-276E-30F6-D1AC-5164539F4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F0DA5-6618-3837-4162-91D1D173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29D4C-EF51-1616-27A9-E8A09F6F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52F8C-3F5A-B0E5-AC11-5D15DB46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75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D12E-0FE8-90F0-82F3-897FB548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840EA-9BFF-D6F5-3B8C-FEB25E70A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962C5-C8E1-B7EA-E339-8D9D35CF4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24ACC-D59A-3C4C-C200-13D432E71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7F128-5308-8303-DE2C-889C841B8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0F2F5-0B62-F76A-D69D-F3D4A8621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89FAE-2453-FC14-5CC0-16535242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84C77-D52C-19F0-2FA4-0B4BE2BC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27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D6F5-4676-0683-4250-5545C607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D54F0-A29E-B713-5740-BFA3BFE1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7F044-3771-5A39-3D22-5517978E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FA592-D5BA-0D21-B7D6-538536C9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779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233986-53BE-E376-F975-6C1B14B5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E5194-952A-BD04-0D53-D92B2D99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5B541-A24C-63D7-501C-50DA4BAC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6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8EE8-B0D3-EBD5-F2CF-D2E14ECE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0C39-5BB1-A721-737F-5F23AFA57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1E790-8DCD-B12D-DB1B-3773B00C8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C6370-63A0-AE95-5D90-D2EF1D38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C5730-406A-984C-7D5D-5432717C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73FD8-09DE-4BED-D4F5-29EFE627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2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4D7D-12BE-16D3-679A-273C7E3A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A402E-B2E4-716F-DB8B-942BF6C83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51BAA-790C-FC64-49DE-2332266F6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89A6C-2DB1-F915-563A-6DEDA112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F4585-C58F-9B95-B87A-AF2C1021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0FEA3-3C81-9713-9CD8-E71FBC53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3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D06C3-7970-E212-96A1-211B173D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B525A-7430-99F4-6F22-BB9C97661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00DEA-576B-EED8-EE6F-133FA35ED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68F28-7AD7-420F-8119-60A93FE61968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4CBBD-8309-F5AD-2931-195CAAFD9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8898-E59B-53C4-64B2-CAF9CEF74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11166-13F0-4D36-9947-8E10A281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329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F37B4-B7BC-DAC3-5774-942CF237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33814" cy="1922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61599-866F-61E7-8A48-1C40C2192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2585"/>
            <a:ext cx="3994901" cy="2334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3497D6-FE1F-B363-CFA9-8FA3E91EE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814" y="0"/>
            <a:ext cx="3700096" cy="2462478"/>
          </a:xfrm>
          <a:prstGeom prst="rect">
            <a:avLst/>
          </a:prstGeom>
        </p:spPr>
      </p:pic>
      <p:pic>
        <p:nvPicPr>
          <p:cNvPr id="1026" name="Picture 2" descr="Female poses chart by AonikaArt on DeviantArt">
            <a:extLst>
              <a:ext uri="{FF2B5EF4-FFF2-40B4-BE49-F238E27FC236}">
                <a16:creationId xmlns:a16="http://schemas.microsoft.com/office/drawing/2014/main" id="{36E54EDB-F934-3E70-46FF-9F1100AD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01" y="2462478"/>
            <a:ext cx="4876800" cy="26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707B9-A74D-56E0-8399-96108A0B3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910" y="0"/>
            <a:ext cx="3190028" cy="2462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325509-A502-8248-EFAE-1CEB71ACD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57310"/>
            <a:ext cx="3973154" cy="2977879"/>
          </a:xfrm>
          <a:prstGeom prst="rect">
            <a:avLst/>
          </a:prstGeom>
        </p:spPr>
      </p:pic>
      <p:pic>
        <p:nvPicPr>
          <p:cNvPr id="1028" name="Picture 4" descr="44 Best pencil sketches easy ideas | sketches, art drawings, pencil sketches  easy">
            <a:extLst>
              <a:ext uri="{FF2B5EF4-FFF2-40B4-BE49-F238E27FC236}">
                <a16:creationId xmlns:a16="http://schemas.microsoft.com/office/drawing/2014/main" id="{A6AC799C-BB8B-4706-7868-8BBA3E20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035" y="2145323"/>
            <a:ext cx="3287965" cy="471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n Infographic? Examples, Templates, Design Tips">
            <a:extLst>
              <a:ext uri="{FF2B5EF4-FFF2-40B4-BE49-F238E27FC236}">
                <a16:creationId xmlns:a16="http://schemas.microsoft.com/office/drawing/2014/main" id="{9FB452B7-D291-0C26-7D8C-791409542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450" y="4924956"/>
            <a:ext cx="4377739" cy="24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non EOS 850D - Cameras - Canon UK">
            <a:extLst>
              <a:ext uri="{FF2B5EF4-FFF2-40B4-BE49-F238E27FC236}">
                <a16:creationId xmlns:a16="http://schemas.microsoft.com/office/drawing/2014/main" id="{EB9474D1-CD1A-29B9-73B8-B72E10F1D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300" y="-313927"/>
            <a:ext cx="2671763" cy="26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a sensor?">
            <a:extLst>
              <a:ext uri="{FF2B5EF4-FFF2-40B4-BE49-F238E27FC236}">
                <a16:creationId xmlns:a16="http://schemas.microsoft.com/office/drawing/2014/main" id="{1F5C21C7-4847-80E0-35AC-72542185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904" y="4884037"/>
            <a:ext cx="3700096" cy="208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2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Hammond</dc:creator>
  <cp:lastModifiedBy>Luke Hammond</cp:lastModifiedBy>
  <cp:revision>2</cp:revision>
  <dcterms:created xsi:type="dcterms:W3CDTF">2023-11-20T19:28:54Z</dcterms:created>
  <dcterms:modified xsi:type="dcterms:W3CDTF">2023-11-20T19:58:29Z</dcterms:modified>
</cp:coreProperties>
</file>